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4500" cy="99314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84D0"/>
    <a:srgbClr val="099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3049-DB03-4777-B705-DA4921431BEA}" type="datetimeFigureOut">
              <a:rPr lang="fi-FI" smtClean="0"/>
              <a:t>31.1.2017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1F47-861B-4C7C-BDEA-AB9A01C32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342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3049-DB03-4777-B705-DA4921431BEA}" type="datetimeFigureOut">
              <a:rPr lang="fi-FI" smtClean="0"/>
              <a:t>31.1.2017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1F47-861B-4C7C-BDEA-AB9A01C32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067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3049-DB03-4777-B705-DA4921431BEA}" type="datetimeFigureOut">
              <a:rPr lang="fi-FI" smtClean="0"/>
              <a:t>31.1.2017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1F47-861B-4C7C-BDEA-AB9A01C32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489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3049-DB03-4777-B705-DA4921431BEA}" type="datetimeFigureOut">
              <a:rPr lang="fi-FI" smtClean="0"/>
              <a:t>31.1.2017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1F47-861B-4C7C-BDEA-AB9A01C32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091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3049-DB03-4777-B705-DA4921431BEA}" type="datetimeFigureOut">
              <a:rPr lang="fi-FI" smtClean="0"/>
              <a:t>31.1.2017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1F47-861B-4C7C-BDEA-AB9A01C32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32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3049-DB03-4777-B705-DA4921431BEA}" type="datetimeFigureOut">
              <a:rPr lang="fi-FI" smtClean="0"/>
              <a:t>31.1.2017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1F47-861B-4C7C-BDEA-AB9A01C32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040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3049-DB03-4777-B705-DA4921431BEA}" type="datetimeFigureOut">
              <a:rPr lang="fi-FI" smtClean="0"/>
              <a:t>31.1.2017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1F47-861B-4C7C-BDEA-AB9A01C32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911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3049-DB03-4777-B705-DA4921431BEA}" type="datetimeFigureOut">
              <a:rPr lang="fi-FI" smtClean="0"/>
              <a:t>31.1.2017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1F47-861B-4C7C-BDEA-AB9A01C32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367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3049-DB03-4777-B705-DA4921431BEA}" type="datetimeFigureOut">
              <a:rPr lang="fi-FI" smtClean="0"/>
              <a:t>31.1.2017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1F47-861B-4C7C-BDEA-AB9A01C32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6228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3049-DB03-4777-B705-DA4921431BEA}" type="datetimeFigureOut">
              <a:rPr lang="fi-FI" smtClean="0"/>
              <a:t>31.1.2017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1F47-861B-4C7C-BDEA-AB9A01C32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938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3049-DB03-4777-B705-DA4921431BEA}" type="datetimeFigureOut">
              <a:rPr lang="fi-FI" smtClean="0"/>
              <a:t>31.1.2017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1F47-861B-4C7C-BDEA-AB9A01C32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998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D3049-DB03-4777-B705-DA4921431BEA}" type="datetimeFigureOut">
              <a:rPr lang="fi-FI" smtClean="0"/>
              <a:t>31.1.2017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31F47-861B-4C7C-BDEA-AB9A01C32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624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Kuva 9" descr="Rolli-Palveluseteli-infografiikka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6" t="6274" r="22438" b="87721"/>
          <a:stretch>
            <a:fillRect/>
          </a:stretch>
        </p:blipFill>
        <p:spPr bwMode="auto">
          <a:xfrm>
            <a:off x="1026462" y="217205"/>
            <a:ext cx="5472608" cy="328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Kuva 3" descr="Rolli-Palveluseteli-infografiikka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4" t="17117" r="50974" b="66415"/>
          <a:stretch>
            <a:fillRect/>
          </a:stretch>
        </p:blipFill>
        <p:spPr bwMode="auto">
          <a:xfrm>
            <a:off x="2650435" y="793364"/>
            <a:ext cx="1977503" cy="1088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83086" y="19273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989913" y="73741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-269875" y="4943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-269875" y="6134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-269875" y="7077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-269875" y="8477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fi-FI" altLang="fi-FI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-269875" y="8477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</a:t>
            </a:r>
            <a:endParaRPr kumimoji="0" lang="fi-FI" altLang="fi-FI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-269875" y="8477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i-FI" altLang="fi-F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0" y="11334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Ryhmä 14"/>
          <p:cNvGrpSpPr/>
          <p:nvPr/>
        </p:nvGrpSpPr>
        <p:grpSpPr>
          <a:xfrm>
            <a:off x="291876" y="740235"/>
            <a:ext cx="2175191" cy="1204857"/>
            <a:chOff x="547687" y="1338259"/>
            <a:chExt cx="2538413" cy="1190625"/>
          </a:xfrm>
        </p:grpSpPr>
        <p:pic>
          <p:nvPicPr>
            <p:cNvPr id="2059" name="Kuva 1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96" t="24741" r="39491" b="31583"/>
            <a:stretch/>
          </p:blipFill>
          <p:spPr bwMode="auto">
            <a:xfrm>
              <a:off x="1571625" y="1685920"/>
              <a:ext cx="542925" cy="4857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8" name="Kuva 4" descr="Rolli-Palveluseteli-infografiikka20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384" t="18913" r="25398" b="71910"/>
            <a:stretch>
              <a:fillRect/>
            </a:stretch>
          </p:blipFill>
          <p:spPr bwMode="auto">
            <a:xfrm>
              <a:off x="2114550" y="1462083"/>
              <a:ext cx="971550" cy="942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Kuva 11" descr="Rolli-Palveluseteli-infografiikka20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0" t="16235" r="88937" b="66402"/>
            <a:stretch>
              <a:fillRect/>
            </a:stretch>
          </p:blipFill>
          <p:spPr bwMode="auto">
            <a:xfrm>
              <a:off x="547687" y="1338259"/>
              <a:ext cx="857250" cy="1190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uorakulmio 13"/>
            <p:cNvSpPr/>
            <p:nvPr/>
          </p:nvSpPr>
          <p:spPr>
            <a:xfrm>
              <a:off x="1404937" y="1556792"/>
              <a:ext cx="347663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pic>
        <p:nvPicPr>
          <p:cNvPr id="33" name="Kuva 32" descr="C:\Users\johanna.kortessalo-a\AppData\Local\Microsoft\Windows\Temporary Internet Files\Content.Outlook\PRBJA3SW\Rolli-Palveluseteli-infografiikka2016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9" t="53932" r="73236" b="19852"/>
          <a:stretch/>
        </p:blipFill>
        <p:spPr bwMode="auto">
          <a:xfrm>
            <a:off x="279904" y="3428996"/>
            <a:ext cx="2058288" cy="132937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594" y="3428996"/>
            <a:ext cx="2160239" cy="139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204" y="3428996"/>
            <a:ext cx="2164924" cy="1446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kstiruutu 15"/>
          <p:cNvSpPr txBox="1"/>
          <p:nvPr/>
        </p:nvSpPr>
        <p:spPr>
          <a:xfrm>
            <a:off x="737546" y="2044000"/>
            <a:ext cx="1698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Perhe täyttää päiväkodin päivähoitohakemuksen.</a:t>
            </a:r>
          </a:p>
        </p:txBody>
      </p:sp>
      <p:sp>
        <p:nvSpPr>
          <p:cNvPr id="17" name="Ellipsi 16"/>
          <p:cNvSpPr/>
          <p:nvPr/>
        </p:nvSpPr>
        <p:spPr>
          <a:xfrm>
            <a:off x="337120" y="2044001"/>
            <a:ext cx="336968" cy="334913"/>
          </a:xfrm>
          <a:prstGeom prst="ellipse">
            <a:avLst/>
          </a:prstGeom>
        </p:spPr>
        <p:style>
          <a:lnRef idx="0">
            <a:schemeClr val="accent2"/>
          </a:lnRef>
          <a:fillRef idx="1002">
            <a:schemeClr val="dk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endParaRPr lang="fi-FI" b="1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8" name="Ellipsi 37"/>
          <p:cNvSpPr/>
          <p:nvPr/>
        </p:nvSpPr>
        <p:spPr>
          <a:xfrm>
            <a:off x="4636505" y="4885129"/>
            <a:ext cx="343369" cy="308645"/>
          </a:xfrm>
          <a:prstGeom prst="ellipse">
            <a:avLst/>
          </a:prstGeom>
        </p:spPr>
        <p:style>
          <a:lnRef idx="0">
            <a:schemeClr val="accent2"/>
          </a:lnRef>
          <a:fillRef idx="1002">
            <a:schemeClr val="dk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39" name="Ellipsi 38"/>
          <p:cNvSpPr/>
          <p:nvPr/>
        </p:nvSpPr>
        <p:spPr>
          <a:xfrm>
            <a:off x="2492421" y="4885129"/>
            <a:ext cx="316027" cy="308645"/>
          </a:xfrm>
          <a:prstGeom prst="ellipse">
            <a:avLst/>
          </a:prstGeom>
        </p:spPr>
        <p:style>
          <a:lnRef idx="0">
            <a:schemeClr val="accent2"/>
          </a:lnRef>
          <a:fillRef idx="1002">
            <a:schemeClr val="dk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</a:t>
            </a:r>
            <a:endParaRPr lang="fi-FI" b="1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0" name="Ellipsi 39"/>
          <p:cNvSpPr/>
          <p:nvPr/>
        </p:nvSpPr>
        <p:spPr>
          <a:xfrm>
            <a:off x="337120" y="4885130"/>
            <a:ext cx="336969" cy="308644"/>
          </a:xfrm>
          <a:prstGeom prst="ellipse">
            <a:avLst/>
          </a:prstGeom>
        </p:spPr>
        <p:style>
          <a:lnRef idx="0">
            <a:schemeClr val="accent2"/>
          </a:lnRef>
          <a:fillRef idx="1002">
            <a:schemeClr val="dk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</a:t>
            </a:r>
            <a:endParaRPr lang="fi-FI" b="1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1" name="Ellipsi 40"/>
          <p:cNvSpPr/>
          <p:nvPr/>
        </p:nvSpPr>
        <p:spPr>
          <a:xfrm>
            <a:off x="4655086" y="2044000"/>
            <a:ext cx="343369" cy="334913"/>
          </a:xfrm>
          <a:prstGeom prst="ellipse">
            <a:avLst/>
          </a:prstGeom>
        </p:spPr>
        <p:style>
          <a:lnRef idx="0">
            <a:schemeClr val="accent2"/>
          </a:lnRef>
          <a:fillRef idx="1002">
            <a:schemeClr val="dk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42" name="Ellipsi 41"/>
          <p:cNvSpPr/>
          <p:nvPr/>
        </p:nvSpPr>
        <p:spPr>
          <a:xfrm>
            <a:off x="2492420" y="2044000"/>
            <a:ext cx="316027" cy="334913"/>
          </a:xfrm>
          <a:prstGeom prst="ellipse">
            <a:avLst/>
          </a:prstGeom>
        </p:spPr>
        <p:style>
          <a:lnRef idx="0">
            <a:schemeClr val="accent2"/>
          </a:lnRef>
          <a:fillRef idx="1002">
            <a:schemeClr val="dk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</a:p>
        </p:txBody>
      </p:sp>
      <p:grpSp>
        <p:nvGrpSpPr>
          <p:cNvPr id="43" name="Ryhmä 42"/>
          <p:cNvGrpSpPr/>
          <p:nvPr/>
        </p:nvGrpSpPr>
        <p:grpSpPr>
          <a:xfrm>
            <a:off x="4736290" y="835244"/>
            <a:ext cx="2356144" cy="1188000"/>
            <a:chOff x="547687" y="1338259"/>
            <a:chExt cx="2921546" cy="1194445"/>
          </a:xfrm>
        </p:grpSpPr>
        <p:pic>
          <p:nvPicPr>
            <p:cNvPr id="44" name="Kuva 1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96" t="24741" r="39491" b="31583"/>
            <a:stretch/>
          </p:blipFill>
          <p:spPr bwMode="auto">
            <a:xfrm>
              <a:off x="1571625" y="1685920"/>
              <a:ext cx="542925" cy="4857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Kuva 4" descr="Rolli-Palveluseteli-infografiikka20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384" t="18913" r="25398" b="71910"/>
            <a:stretch>
              <a:fillRect/>
            </a:stretch>
          </p:blipFill>
          <p:spPr bwMode="auto">
            <a:xfrm>
              <a:off x="2114550" y="1462083"/>
              <a:ext cx="971550" cy="942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Kuva 11" descr="Rolli-Palveluseteli-infografiikka20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0" t="16235" r="88937" b="66402"/>
            <a:stretch>
              <a:fillRect/>
            </a:stretch>
          </p:blipFill>
          <p:spPr bwMode="auto">
            <a:xfrm>
              <a:off x="547687" y="1338259"/>
              <a:ext cx="857250" cy="1190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Suorakulmio 46"/>
            <p:cNvSpPr/>
            <p:nvPr/>
          </p:nvSpPr>
          <p:spPr>
            <a:xfrm>
              <a:off x="2163911" y="2300850"/>
              <a:ext cx="1305322" cy="2318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48" name="Suorakulmio 47"/>
            <p:cNvSpPr/>
            <p:nvPr/>
          </p:nvSpPr>
          <p:spPr>
            <a:xfrm>
              <a:off x="1404937" y="1556792"/>
              <a:ext cx="347663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20" name="Tekstiruutu 19"/>
          <p:cNvSpPr txBox="1"/>
          <p:nvPr/>
        </p:nvSpPr>
        <p:spPr>
          <a:xfrm>
            <a:off x="2795376" y="2013152"/>
            <a:ext cx="1757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Päiväkodista otetaan yhteyttä perheeseen kun lomake on saapunut. Päivähoitopaikka vahvistetaan jos paikka järjestyy.</a:t>
            </a:r>
            <a:endParaRPr lang="fi-FI" sz="1200" dirty="0"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21" name="Tekstiruutu 20"/>
          <p:cNvSpPr txBox="1"/>
          <p:nvPr/>
        </p:nvSpPr>
        <p:spPr>
          <a:xfrm>
            <a:off x="5003435" y="2008677"/>
            <a:ext cx="16719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Perhe hakee palveluseteliä täyttämällä palvelusetelihakemuksen. Tulotiedot toimitetaan perheen niin halutessa.</a:t>
            </a:r>
            <a:endParaRPr lang="fi-FI" sz="1200" dirty="0"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62" name="Pyöristetty suorakulmio 2061"/>
          <p:cNvSpPr/>
          <p:nvPr/>
        </p:nvSpPr>
        <p:spPr>
          <a:xfrm>
            <a:off x="341377" y="3370812"/>
            <a:ext cx="6682315" cy="45719"/>
          </a:xfrm>
          <a:prstGeom prst="roundRect">
            <a:avLst/>
          </a:prstGeom>
        </p:spPr>
        <p:style>
          <a:lnRef idx="0">
            <a:schemeClr val="accent1"/>
          </a:lnRef>
          <a:fillRef idx="1003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5084D0"/>
              </a:solidFill>
            </a:endParaRPr>
          </a:p>
        </p:txBody>
      </p:sp>
      <p:sp>
        <p:nvSpPr>
          <p:cNvPr id="2063" name="Pyöristetty suorakulmio 2062"/>
          <p:cNvSpPr/>
          <p:nvPr/>
        </p:nvSpPr>
        <p:spPr>
          <a:xfrm>
            <a:off x="2384875" y="581014"/>
            <a:ext cx="45719" cy="2681190"/>
          </a:xfrm>
          <a:prstGeom prst="roundRect">
            <a:avLst/>
          </a:prstGeom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3" name="Pyöristetty suorakulmio 62"/>
          <p:cNvSpPr/>
          <p:nvPr/>
        </p:nvSpPr>
        <p:spPr>
          <a:xfrm>
            <a:off x="2390233" y="3535009"/>
            <a:ext cx="45719" cy="2681190"/>
          </a:xfrm>
          <a:prstGeom prst="roundRect">
            <a:avLst/>
          </a:prstGeom>
        </p:spPr>
        <p:style>
          <a:lnRef idx="0">
            <a:schemeClr val="accent1"/>
          </a:lnRef>
          <a:fillRef idx="1003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4" name="Pyöristetty suorakulmio 63"/>
          <p:cNvSpPr/>
          <p:nvPr/>
        </p:nvSpPr>
        <p:spPr>
          <a:xfrm>
            <a:off x="4553342" y="647698"/>
            <a:ext cx="45719" cy="2681190"/>
          </a:xfrm>
          <a:prstGeom prst="roundRect">
            <a:avLst/>
          </a:prstGeom>
        </p:spPr>
        <p:style>
          <a:lnRef idx="0">
            <a:schemeClr val="accent1"/>
          </a:lnRef>
          <a:fillRef idx="1003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5" name="Pyöristetty suorakulmio 64"/>
          <p:cNvSpPr/>
          <p:nvPr/>
        </p:nvSpPr>
        <p:spPr>
          <a:xfrm>
            <a:off x="4565204" y="3535009"/>
            <a:ext cx="45719" cy="2681190"/>
          </a:xfrm>
          <a:prstGeom prst="roundRect">
            <a:avLst/>
          </a:prstGeom>
        </p:spPr>
        <p:style>
          <a:lnRef idx="0">
            <a:schemeClr val="accent1"/>
          </a:lnRef>
          <a:fillRef idx="1003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64" name="Tekstiruutu 2063"/>
          <p:cNvSpPr txBox="1"/>
          <p:nvPr/>
        </p:nvSpPr>
        <p:spPr>
          <a:xfrm>
            <a:off x="6059004" y="1757461"/>
            <a:ext cx="7244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Huittinen.fi</a:t>
            </a:r>
          </a:p>
        </p:txBody>
      </p:sp>
      <p:sp>
        <p:nvSpPr>
          <p:cNvPr id="2065" name="Tekstiruutu 2064"/>
          <p:cNvSpPr txBox="1"/>
          <p:nvPr/>
        </p:nvSpPr>
        <p:spPr>
          <a:xfrm>
            <a:off x="674090" y="4943475"/>
            <a:ext cx="16758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Perhe ja päiväkoti tekevät palvelusopimuksen palvelun sisällöstä ja hinnasta.</a:t>
            </a:r>
            <a:endParaRPr lang="fi-FI" sz="1200" dirty="0">
              <a:ln w="9525"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66" name="Tekstiruutu 2065"/>
          <p:cNvSpPr txBox="1"/>
          <p:nvPr/>
        </p:nvSpPr>
        <p:spPr>
          <a:xfrm>
            <a:off x="2808448" y="4943475"/>
            <a:ext cx="1744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Päiväkoti toimittaa palvelusopimuksen liitteineen Huittisten kaupungille.</a:t>
            </a:r>
            <a:endParaRPr lang="fi-FI" sz="1200" dirty="0">
              <a:ln w="9525"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67" name="Tekstiruutu 2066"/>
          <p:cNvSpPr txBox="1"/>
          <p:nvPr/>
        </p:nvSpPr>
        <p:spPr>
          <a:xfrm>
            <a:off x="4979874" y="4943475"/>
            <a:ext cx="17266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Perhe ja päiväkoti saavat viranomaispäätöksen palvelusetelin arvosta. Päiväkoti laskuttaa päivähoitomaksun perheeltä.</a:t>
            </a:r>
            <a:endParaRPr lang="fi-FI" sz="12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4" name="Kuva 8" descr="Rolli-Palveluseteli-infografiikka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23" t="17043" r="3477" b="52431"/>
          <a:stretch>
            <a:fillRect/>
          </a:stretch>
        </p:blipFill>
        <p:spPr bwMode="auto">
          <a:xfrm>
            <a:off x="7092434" y="852021"/>
            <a:ext cx="1949996" cy="213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92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69</Words>
  <Application>Microsoft Office PowerPoint</Application>
  <PresentationFormat>Näytössä katseltava diaesitys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Johanna Kortessalo-Ainasoja</dc:creator>
  <cp:lastModifiedBy>Johanna Kortessalo-Ainasoja</cp:lastModifiedBy>
  <cp:revision>8</cp:revision>
  <cp:lastPrinted>2016-10-17T11:19:10Z</cp:lastPrinted>
  <dcterms:created xsi:type="dcterms:W3CDTF">2016-10-17T10:03:55Z</dcterms:created>
  <dcterms:modified xsi:type="dcterms:W3CDTF">2017-01-31T09:46:08Z</dcterms:modified>
</cp:coreProperties>
</file>